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sldIdLst>
    <p:sldId id="256" r:id="rId2"/>
    <p:sldId id="257" r:id="rId3"/>
    <p:sldId id="259" r:id="rId4"/>
    <p:sldId id="262" r:id="rId5"/>
    <p:sldId id="263" r:id="rId6"/>
    <p:sldId id="261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D7372B-16A2-485A-B296-B984F1D5B9AA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C942B5-3C60-433B-87CB-6FD891F02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672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942B5-3C60-433B-87CB-6FD891F0252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342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9EED4-F422-43FD-931F-551D9161D022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91F-2DFB-45F0-BCCE-DCE133D6FD3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9EED4-F422-43FD-931F-551D9161D022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91F-2DFB-45F0-BCCE-DCE133D6FD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9EED4-F422-43FD-931F-551D9161D022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91F-2DFB-45F0-BCCE-DCE133D6FD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9EED4-F422-43FD-931F-551D9161D022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91F-2DFB-45F0-BCCE-DCE133D6FD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9EED4-F422-43FD-931F-551D9161D022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91F-2DFB-45F0-BCCE-DCE133D6FD3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9EED4-F422-43FD-931F-551D9161D022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91F-2DFB-45F0-BCCE-DCE133D6FD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9EED4-F422-43FD-931F-551D9161D022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91F-2DFB-45F0-BCCE-DCE133D6FD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9EED4-F422-43FD-931F-551D9161D022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91F-2DFB-45F0-BCCE-DCE133D6FD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9EED4-F422-43FD-931F-551D9161D022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91F-2DFB-45F0-BCCE-DCE133D6FD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9EED4-F422-43FD-931F-551D9161D022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91F-2DFB-45F0-BCCE-DCE133D6FD3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2F9EED4-F422-43FD-931F-551D9161D022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E6991F-2DFB-45F0-BCCE-DCE133D6FD3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2F9EED4-F422-43FD-931F-551D9161D022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E6991F-2DFB-45F0-BCCE-DCE133D6FD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SMS y los </a:t>
            </a:r>
            <a:r>
              <a:rPr lang="en-US" dirty="0" err="1" smtClean="0"/>
              <a:t>celulares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¿K </a:t>
            </a:r>
            <a:r>
              <a:rPr lang="en-US" dirty="0" err="1" smtClean="0"/>
              <a:t>quiere</a:t>
            </a:r>
            <a:r>
              <a:rPr lang="en-US" dirty="0" smtClean="0"/>
              <a:t> </a:t>
            </a:r>
            <a:r>
              <a:rPr lang="en-US" dirty="0" err="1" smtClean="0"/>
              <a:t>decir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9600" b="1" dirty="0" smtClean="0"/>
          </a:p>
          <a:p>
            <a:pPr algn="ctr">
              <a:buNone/>
            </a:pPr>
            <a:r>
              <a:rPr lang="en-US" sz="9600" b="1" dirty="0" smtClean="0"/>
              <a:t>¿K?</a:t>
            </a:r>
            <a:endParaRPr lang="en-US" sz="9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¿K </a:t>
            </a:r>
            <a:r>
              <a:rPr lang="en-US" dirty="0" err="1" smtClean="0"/>
              <a:t>quiere</a:t>
            </a:r>
            <a:r>
              <a:rPr lang="en-US" dirty="0" smtClean="0"/>
              <a:t> </a:t>
            </a:r>
            <a:r>
              <a:rPr lang="en-US" dirty="0" err="1" smtClean="0"/>
              <a:t>decir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9600" dirty="0" smtClean="0"/>
          </a:p>
          <a:p>
            <a:pPr algn="ctr"/>
            <a:r>
              <a:rPr lang="en-US" sz="9600" dirty="0" smtClean="0"/>
              <a:t>¿K + </a:t>
            </a:r>
            <a:r>
              <a:rPr lang="en-US" sz="9600" dirty="0" err="1" smtClean="0"/>
              <a:t>oi</a:t>
            </a:r>
            <a:r>
              <a:rPr lang="en-US" sz="9600" dirty="0" smtClean="0"/>
              <a:t>?</a:t>
            </a:r>
            <a:endParaRPr lang="en-US" sz="9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¿K </a:t>
            </a:r>
            <a:r>
              <a:rPr lang="en-US" dirty="0" err="1" smtClean="0"/>
              <a:t>quiere</a:t>
            </a:r>
            <a:r>
              <a:rPr lang="en-US" dirty="0" smtClean="0"/>
              <a:t> </a:t>
            </a:r>
            <a:r>
              <a:rPr lang="en-US" dirty="0" err="1" smtClean="0"/>
              <a:t>decir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b="1" dirty="0" smtClean="0"/>
          </a:p>
          <a:p>
            <a:pPr algn="ctr"/>
            <a:r>
              <a:rPr lang="en-US" sz="9600" b="1" dirty="0" err="1" smtClean="0"/>
              <a:t>dndtas</a:t>
            </a:r>
            <a:endParaRPr lang="en-US" sz="9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¿K </a:t>
            </a:r>
            <a:r>
              <a:rPr lang="en-US" dirty="0" err="1" smtClean="0"/>
              <a:t>quiere</a:t>
            </a:r>
            <a:r>
              <a:rPr lang="en-US" dirty="0" smtClean="0"/>
              <a:t> </a:t>
            </a:r>
            <a:r>
              <a:rPr lang="en-US" dirty="0" err="1" smtClean="0"/>
              <a:t>decir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/>
            <a:r>
              <a:rPr lang="en-US" sz="9600" b="1" dirty="0" smtClean="0"/>
              <a:t>sl2</a:t>
            </a:r>
            <a:endParaRPr lang="en-US" sz="9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¿K </a:t>
            </a:r>
            <a:r>
              <a:rPr lang="en-US" dirty="0" err="1" smtClean="0"/>
              <a:t>quiere</a:t>
            </a:r>
            <a:r>
              <a:rPr lang="en-US" dirty="0" smtClean="0"/>
              <a:t> </a:t>
            </a:r>
            <a:r>
              <a:rPr lang="en-US" dirty="0" err="1" smtClean="0"/>
              <a:t>decir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9600" b="1" dirty="0" smtClean="0"/>
          </a:p>
          <a:p>
            <a:pPr algn="ctr"/>
            <a:r>
              <a:rPr lang="en-US" sz="9600" b="1" dirty="0" err="1" smtClean="0"/>
              <a:t>spñl</a:t>
            </a:r>
            <a:endParaRPr lang="en-US" sz="9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¿K </a:t>
            </a:r>
            <a:r>
              <a:rPr lang="en-US" dirty="0" err="1" smtClean="0"/>
              <a:t>quiere</a:t>
            </a:r>
            <a:r>
              <a:rPr lang="en-US" dirty="0" smtClean="0"/>
              <a:t> </a:t>
            </a:r>
            <a:r>
              <a:rPr lang="en-US" dirty="0" err="1" smtClean="0"/>
              <a:t>decir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9600" b="1" dirty="0" smtClean="0"/>
          </a:p>
          <a:p>
            <a:pPr algn="ctr"/>
            <a:r>
              <a:rPr lang="en-US" sz="9600" b="1" dirty="0" err="1" smtClean="0"/>
              <a:t>vkbulrio</a:t>
            </a:r>
            <a:endParaRPr lang="en-US" sz="9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¿K </a:t>
            </a:r>
            <a:r>
              <a:rPr lang="en-US" dirty="0" err="1" smtClean="0"/>
              <a:t>quiere</a:t>
            </a:r>
            <a:r>
              <a:rPr lang="en-US" dirty="0" smtClean="0"/>
              <a:t> </a:t>
            </a:r>
            <a:r>
              <a:rPr lang="en-US" dirty="0" err="1" smtClean="0"/>
              <a:t>decir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9600" dirty="0" smtClean="0"/>
          </a:p>
          <a:p>
            <a:pPr algn="ctr"/>
            <a:r>
              <a:rPr lang="en-US" sz="9600" dirty="0" smtClean="0"/>
              <a:t>m8</a:t>
            </a:r>
            <a:endParaRPr lang="en-US" sz="9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¿K </a:t>
            </a:r>
            <a:r>
              <a:rPr lang="en-US" dirty="0" err="1" smtClean="0"/>
              <a:t>quiere</a:t>
            </a:r>
            <a:r>
              <a:rPr lang="en-US" dirty="0" smtClean="0"/>
              <a:t> </a:t>
            </a:r>
            <a:r>
              <a:rPr lang="en-US" dirty="0" err="1" smtClean="0"/>
              <a:t>decir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9600" dirty="0" smtClean="0"/>
          </a:p>
          <a:p>
            <a:pPr algn="ctr"/>
            <a:r>
              <a:rPr lang="en-US" sz="9600" dirty="0" smtClean="0"/>
              <a:t>a2</a:t>
            </a:r>
            <a:endParaRPr lang="en-US" sz="9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</TotalTime>
  <Words>59</Words>
  <Application>Microsoft Office PowerPoint</Application>
  <PresentationFormat>On-screen Show (4:3)</PresentationFormat>
  <Paragraphs>26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Module</vt:lpstr>
      <vt:lpstr>SMS y los celulares</vt:lpstr>
      <vt:lpstr>¿K quiere decir…</vt:lpstr>
      <vt:lpstr>¿K quiere decir…</vt:lpstr>
      <vt:lpstr>¿K quiere decir…</vt:lpstr>
      <vt:lpstr>¿K quiere decir…</vt:lpstr>
      <vt:lpstr>¿K quiere decir…</vt:lpstr>
      <vt:lpstr>¿K quiere decir…</vt:lpstr>
      <vt:lpstr>¿K quiere decir…</vt:lpstr>
      <vt:lpstr>¿K quiere decir…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SMS y los celulares</dc:title>
  <dc:creator>The Steph</dc:creator>
  <cp:lastModifiedBy>knights</cp:lastModifiedBy>
  <cp:revision>4</cp:revision>
  <dcterms:created xsi:type="dcterms:W3CDTF">2011-04-18T03:11:58Z</dcterms:created>
  <dcterms:modified xsi:type="dcterms:W3CDTF">2015-07-20T18:10:17Z</dcterms:modified>
</cp:coreProperties>
</file>